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mu5KGmxMkCLJPVqWynTD/KekQ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1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Parent and Guardian Workshop | Down Syndrome Network of Montgomery County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194a1082f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g1194a1082f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94a1082f2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g1194a1082f2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2E75B5"/>
            </a:gs>
            <a:gs pos="74000">
              <a:srgbClr val="B3D1EC"/>
            </a:gs>
            <a:gs pos="83000">
              <a:srgbClr val="B3D1EC"/>
            </a:gs>
            <a:gs pos="100000">
              <a:srgbClr val="CCE0F2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2E75B5"/>
            </a:gs>
            <a:gs pos="100000">
              <a:srgbClr val="B3D1EC"/>
            </a:gs>
          </a:gsLst>
          <a:lin ang="5400000" scaled="0"/>
        </a:gra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type="ctrTitle"/>
          </p:nvPr>
        </p:nvSpPr>
        <p:spPr>
          <a:xfrm>
            <a:off x="-48750" y="546041"/>
            <a:ext cx="12192000" cy="9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</a:pPr>
            <a:r>
              <a:rPr lang="en-US" sz="5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Parent/Guardian Workshop Series</a:t>
            </a:r>
            <a:endParaRPr sz="5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-27450" y="1533646"/>
            <a:ext cx="12192000" cy="16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t/>
            </a:r>
            <a:endParaRPr b="1" sz="12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Connecting Families to Research which affects you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3/29/22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t/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Presented by: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Melissa Parisi, MD, PhD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Sujata Bardhan, PhD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20"/>
              <a:buNone/>
            </a:pPr>
            <a:r>
              <a:rPr lang="en-US" sz="176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Linda Garcia</a:t>
            </a:r>
            <a:endParaRPr sz="176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>
            <p:ph idx="11" type="ftr"/>
          </p:nvPr>
        </p:nvSpPr>
        <p:spPr>
          <a:xfrm>
            <a:off x="0" y="6356350"/>
            <a:ext cx="1219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>
                <a:solidFill>
                  <a:schemeClr val="accent5"/>
                </a:solidFill>
              </a:rPr>
              <a:t>Parent/Guardian Workshop Series | Down Syndrome Network of Montgomery County</a:t>
            </a:r>
            <a:endParaRPr b="1">
              <a:solidFill>
                <a:schemeClr val="accent5"/>
              </a:solidFill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83200" y="0"/>
            <a:ext cx="2408801" cy="829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60225" y="4055175"/>
            <a:ext cx="2653750" cy="230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2E75B5"/>
            </a:gs>
            <a:gs pos="100000">
              <a:srgbClr val="B3D1EC"/>
            </a:gs>
          </a:gsLst>
          <a:lin ang="5400000" scaled="0"/>
        </a:gra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Down Syndrome Network </a:t>
            </a:r>
            <a:b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 Montgomery County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>
            <p:ph idx="2" type="body"/>
          </p:nvPr>
        </p:nvSpPr>
        <p:spPr>
          <a:xfrm>
            <a:off x="6172200" y="2521213"/>
            <a:ext cx="5181600" cy="3004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DSNMC’s mission is to empower and support individuals with Down syndrome, their families and the community through education, information, public awareness and advocacy.</a:t>
            </a:r>
            <a:endParaRPr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 txBox="1"/>
          <p:nvPr>
            <p:ph idx="11" type="ftr"/>
          </p:nvPr>
        </p:nvSpPr>
        <p:spPr>
          <a:xfrm>
            <a:off x="0" y="6356350"/>
            <a:ext cx="1219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>
                <a:solidFill>
                  <a:schemeClr val="accent5"/>
                </a:solidFill>
              </a:rPr>
              <a:t>Parent/Caretaker Workshop | Down Syndrome Network of Montgomery County</a:t>
            </a:r>
            <a:endParaRPr b="1">
              <a:solidFill>
                <a:schemeClr val="accent5"/>
              </a:solidFill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3956" y="0"/>
            <a:ext cx="2908044" cy="99983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679227" y="5690013"/>
            <a:ext cx="1127236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www.dsnmc.org</a:t>
            </a:r>
            <a:endParaRPr b="1" i="0" sz="3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2573" y="2345723"/>
            <a:ext cx="5017801" cy="319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2E75B5"/>
            </a:gs>
            <a:gs pos="100000">
              <a:srgbClr val="B3D1EC"/>
            </a:gs>
          </a:gsLst>
          <a:lin ang="5400012" scaled="0"/>
        </a:gra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194a1082f2_0_0"/>
          <p:cNvSpPr txBox="1"/>
          <p:nvPr>
            <p:ph type="title"/>
          </p:nvPr>
        </p:nvSpPr>
        <p:spPr>
          <a:xfrm>
            <a:off x="679225" y="205625"/>
            <a:ext cx="10515600" cy="99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Housekeeping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g1194a1082f2_0_0"/>
          <p:cNvSpPr txBox="1"/>
          <p:nvPr>
            <p:ph idx="2" type="body"/>
          </p:nvPr>
        </p:nvSpPr>
        <p:spPr>
          <a:xfrm>
            <a:off x="285675" y="1205525"/>
            <a:ext cx="11666100" cy="43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presentation is being recorded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stay on mute during the presentation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welcome cameras on so we can see participants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use chat feature or raise your hand using the reactions tab to ask questions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closed captions, click on live transcript and then show subtitles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keep questions general</a:t>
            </a:r>
            <a:endParaRPr sz="2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064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Please complete the presentation evaluation: </a:t>
            </a:r>
            <a:r>
              <a:rPr lang="en-US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https://forms.gle/ie3XaRmY6y6tvyQ7A</a:t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g1194a1082f2_0_0"/>
          <p:cNvSpPr txBox="1"/>
          <p:nvPr>
            <p:ph idx="11" type="ftr"/>
          </p:nvPr>
        </p:nvSpPr>
        <p:spPr>
          <a:xfrm>
            <a:off x="0" y="6356350"/>
            <a:ext cx="1219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>
                <a:solidFill>
                  <a:schemeClr val="accent5"/>
                </a:solidFill>
              </a:rPr>
              <a:t>Parent/Caretaker Workshop | Down Syndrome Network of Montgomery County</a:t>
            </a:r>
            <a:endParaRPr b="1">
              <a:solidFill>
                <a:schemeClr val="accent5"/>
              </a:solidFill>
            </a:endParaRPr>
          </a:p>
        </p:txBody>
      </p:sp>
      <p:pic>
        <p:nvPicPr>
          <p:cNvPr id="112" name="Google Shape;112;g1194a1082f2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3956" y="0"/>
            <a:ext cx="2908044" cy="99983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1194a1082f2_0_0"/>
          <p:cNvSpPr txBox="1"/>
          <p:nvPr/>
        </p:nvSpPr>
        <p:spPr>
          <a:xfrm>
            <a:off x="679227" y="5982538"/>
            <a:ext cx="112725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2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www.dsnmc.org</a:t>
            </a:r>
            <a:endParaRPr b="1" i="0" sz="25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2E75B5"/>
            </a:gs>
            <a:gs pos="100000">
              <a:srgbClr val="B3D1EC"/>
            </a:gs>
          </a:gsLst>
          <a:lin ang="5400012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94a1082f2_0_10"/>
          <p:cNvSpPr txBox="1"/>
          <p:nvPr>
            <p:ph type="title"/>
          </p:nvPr>
        </p:nvSpPr>
        <p:spPr>
          <a:xfrm>
            <a:off x="711725" y="368125"/>
            <a:ext cx="10515600" cy="604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25714"/>
              <a:buFont typeface="Calibri"/>
              <a:buNone/>
            </a:pPr>
            <a:r>
              <a:t/>
            </a:r>
            <a:endParaRPr sz="3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25714"/>
              <a:buFont typeface="Calibri"/>
              <a:buNone/>
            </a:pPr>
            <a:r>
              <a:rPr lang="en-US" sz="3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Presenters</a:t>
            </a:r>
            <a:endParaRPr sz="35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t/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Melissa A Parisi, MD, PhD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INCLUDE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Chief, Intellectual &amp; Developmental Disabilities Branch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i="1"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Eunice Kennedy Shriver </a:t>
            </a: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NIH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t/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t/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Sujata Bardhan, PhD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DS CONNECT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Health Scientist Administrator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DS-Connect Registry Coordinator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Intellectual and Developmental Disabilities Branch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i="1"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Eunice Kennedy Shriver </a:t>
            </a: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NIH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t/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6285"/>
              <a:buFont typeface="Calibri"/>
              <a:buNone/>
            </a:pPr>
            <a:r>
              <a:rPr lang="en-US" sz="194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194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inda Garcia</a:t>
            </a:r>
            <a:endParaRPr sz="194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6285"/>
              <a:buFont typeface="Calibri"/>
              <a:buNone/>
            </a:pPr>
            <a:r>
              <a:rPr lang="en-US" sz="194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OUTREACH</a:t>
            </a:r>
            <a:endParaRPr sz="194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6285"/>
              <a:buFont typeface="Calibri"/>
              <a:buNone/>
            </a:pPr>
            <a:r>
              <a:rPr lang="en-US" sz="1944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Communications and Outreach Coordinator for the Include Project and DS-Connect, The Down Syndrome Registry</a:t>
            </a:r>
            <a:endParaRPr sz="194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Intellectual and Developmental Disabilities Branch</a:t>
            </a:r>
            <a:endParaRPr sz="19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3727"/>
              <a:buFont typeface="Calibri"/>
              <a:buNone/>
            </a:pPr>
            <a:r>
              <a:rPr i="1"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Eunice Kennedy Shriver </a:t>
            </a:r>
            <a:r>
              <a:rPr lang="en-US" sz="19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National Institute of Child Health and Human Development, NIH</a:t>
            </a:r>
            <a:endParaRPr sz="194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26285"/>
              <a:buFont typeface="Calibri"/>
              <a:buNone/>
            </a:pPr>
            <a:r>
              <a:t/>
            </a:r>
            <a:endParaRPr sz="1944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g1194a1082f2_0_10"/>
          <p:cNvSpPr txBox="1"/>
          <p:nvPr>
            <p:ph idx="11" type="ftr"/>
          </p:nvPr>
        </p:nvSpPr>
        <p:spPr>
          <a:xfrm>
            <a:off x="0" y="6356350"/>
            <a:ext cx="12192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US">
                <a:solidFill>
                  <a:schemeClr val="accent5"/>
                </a:solidFill>
              </a:rPr>
              <a:t>Parent/Caretaker Workshop | Down Syndrome Network of Montgomery County</a:t>
            </a:r>
            <a:endParaRPr b="1">
              <a:solidFill>
                <a:schemeClr val="accent5"/>
              </a:solidFill>
            </a:endParaRPr>
          </a:p>
        </p:txBody>
      </p:sp>
      <p:pic>
        <p:nvPicPr>
          <p:cNvPr id="120" name="Google Shape;120;g1194a1082f2_0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83956" y="0"/>
            <a:ext cx="2908044" cy="9998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2021-01-12T20:29:04Z</dcterms:created>
  <dc:creator>Brooke Levey</dc:creator>
</cp:coreProperties>
</file>